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30279975" cy="42808525"/>
  <p:notesSz cx="6797675" cy="9926638"/>
  <p:defaultTextStyle>
    <a:defPPr>
      <a:defRPr lang="ko-KR"/>
    </a:defPPr>
    <a:lvl1pPr marL="0" algn="l" defTabSz="4176025" rtl="0" eaLnBrk="1" latinLnBrk="1" hangingPunct="1">
      <a:defRPr sz="8000" kern="1200">
        <a:solidFill>
          <a:schemeClr val="tx1"/>
        </a:solidFill>
        <a:latin typeface="+mn-lt"/>
        <a:ea typeface="+mn-ea"/>
        <a:cs typeface="+mn-cs"/>
      </a:defRPr>
    </a:lvl1pPr>
    <a:lvl2pPr marL="2088009" algn="l" defTabSz="4176025" rtl="0" eaLnBrk="1" latinLnBrk="1" hangingPunct="1">
      <a:defRPr sz="8000" kern="1200">
        <a:solidFill>
          <a:schemeClr val="tx1"/>
        </a:solidFill>
        <a:latin typeface="+mn-lt"/>
        <a:ea typeface="+mn-ea"/>
        <a:cs typeface="+mn-cs"/>
      </a:defRPr>
    </a:lvl2pPr>
    <a:lvl3pPr marL="4176025" algn="l" defTabSz="4176025" rtl="0" eaLnBrk="1" latinLnBrk="1" hangingPunct="1">
      <a:defRPr sz="8000" kern="1200">
        <a:solidFill>
          <a:schemeClr val="tx1"/>
        </a:solidFill>
        <a:latin typeface="+mn-lt"/>
        <a:ea typeface="+mn-ea"/>
        <a:cs typeface="+mn-cs"/>
      </a:defRPr>
    </a:lvl3pPr>
    <a:lvl4pPr marL="6264034" algn="l" defTabSz="4176025" rtl="0" eaLnBrk="1" latinLnBrk="1" hangingPunct="1">
      <a:defRPr sz="8000" kern="1200">
        <a:solidFill>
          <a:schemeClr val="tx1"/>
        </a:solidFill>
        <a:latin typeface="+mn-lt"/>
        <a:ea typeface="+mn-ea"/>
        <a:cs typeface="+mn-cs"/>
      </a:defRPr>
    </a:lvl4pPr>
    <a:lvl5pPr marL="8352046" algn="l" defTabSz="4176025" rtl="0" eaLnBrk="1" latinLnBrk="1" hangingPunct="1">
      <a:defRPr sz="8000" kern="1200">
        <a:solidFill>
          <a:schemeClr val="tx1"/>
        </a:solidFill>
        <a:latin typeface="+mn-lt"/>
        <a:ea typeface="+mn-ea"/>
        <a:cs typeface="+mn-cs"/>
      </a:defRPr>
    </a:lvl5pPr>
    <a:lvl6pPr marL="10440056" algn="l" defTabSz="4176025" rtl="0" eaLnBrk="1" latinLnBrk="1" hangingPunct="1">
      <a:defRPr sz="8000" kern="1200">
        <a:solidFill>
          <a:schemeClr val="tx1"/>
        </a:solidFill>
        <a:latin typeface="+mn-lt"/>
        <a:ea typeface="+mn-ea"/>
        <a:cs typeface="+mn-cs"/>
      </a:defRPr>
    </a:lvl6pPr>
    <a:lvl7pPr marL="12528071" algn="l" defTabSz="4176025" rtl="0" eaLnBrk="1" latinLnBrk="1" hangingPunct="1">
      <a:defRPr sz="8000" kern="1200">
        <a:solidFill>
          <a:schemeClr val="tx1"/>
        </a:solidFill>
        <a:latin typeface="+mn-lt"/>
        <a:ea typeface="+mn-ea"/>
        <a:cs typeface="+mn-cs"/>
      </a:defRPr>
    </a:lvl7pPr>
    <a:lvl8pPr marL="14616081" algn="l" defTabSz="4176025" rtl="0" eaLnBrk="1" latinLnBrk="1" hangingPunct="1">
      <a:defRPr sz="8000" kern="1200">
        <a:solidFill>
          <a:schemeClr val="tx1"/>
        </a:solidFill>
        <a:latin typeface="+mn-lt"/>
        <a:ea typeface="+mn-ea"/>
        <a:cs typeface="+mn-cs"/>
      </a:defRPr>
    </a:lvl8pPr>
    <a:lvl9pPr marL="16704093" algn="l" defTabSz="4176025" rtl="0" eaLnBrk="1" latinLnBrk="1" hangingPunct="1">
      <a:defRPr sz="8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3486">
          <p15:clr>
            <a:srgbClr val="A4A3A4"/>
          </p15:clr>
        </p15:guide>
        <p15:guide id="2" pos="95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6BBC"/>
    <a:srgbClr val="004F8A"/>
    <a:srgbClr val="003399"/>
    <a:srgbClr val="349896"/>
    <a:srgbClr val="39A5A2"/>
    <a:srgbClr val="339966"/>
    <a:srgbClr val="25C6FF"/>
    <a:srgbClr val="33CCFF"/>
    <a:srgbClr val="3EC6D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-2910" y="-78"/>
      </p:cViewPr>
      <p:guideLst>
        <p:guide orient="horz" pos="13531"/>
        <p:guide pos="95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2454" y="-96"/>
      </p:cViewPr>
      <p:guideLst>
        <p:guide orient="horz" pos="3126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r">
              <a:defRPr sz="1300"/>
            </a:lvl1pPr>
          </a:lstStyle>
          <a:p>
            <a:fld id="{8C4B864D-B6B3-4800-9929-13E8F9B8FE8F}" type="datetimeFigureOut">
              <a:rPr lang="ko-KR" altLang="en-US" smtClean="0"/>
              <a:pPr/>
              <a:t>2016-10-11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8" tIns="47779" rIns="95558" bIns="47779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558" tIns="47779" rIns="95558" bIns="47779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r">
              <a:defRPr sz="1300"/>
            </a:lvl1pPr>
          </a:lstStyle>
          <a:p>
            <a:fld id="{564BE8D0-007C-4EE3-B177-06FEC77C520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32294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76025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088009" algn="l" defTabSz="4176025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176025" algn="l" defTabSz="4176025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264034" algn="l" defTabSz="4176025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352046" algn="l" defTabSz="4176025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440056" algn="l" defTabSz="4176025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2528071" algn="l" defTabSz="4176025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4616081" algn="l" defTabSz="4176025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6704093" algn="l" defTabSz="4176025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 userDrawn="1"/>
        </p:nvSpPr>
        <p:spPr>
          <a:xfrm>
            <a:off x="739987" y="720000"/>
            <a:ext cx="28800000" cy="41360400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직사각형 13"/>
          <p:cNvSpPr/>
          <p:nvPr userDrawn="1"/>
        </p:nvSpPr>
        <p:spPr>
          <a:xfrm>
            <a:off x="732709" y="6545262"/>
            <a:ext cx="14040000" cy="35244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직사각형 6"/>
          <p:cNvSpPr/>
          <p:nvPr userDrawn="1"/>
        </p:nvSpPr>
        <p:spPr>
          <a:xfrm>
            <a:off x="739987" y="751062"/>
            <a:ext cx="28800000" cy="54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직사각형 16"/>
          <p:cNvSpPr/>
          <p:nvPr userDrawn="1"/>
        </p:nvSpPr>
        <p:spPr>
          <a:xfrm>
            <a:off x="15501787" y="6537324"/>
            <a:ext cx="14040000" cy="35244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739987" y="6545262"/>
            <a:ext cx="14040000" cy="116955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shade val="30000"/>
                  <a:satMod val="115000"/>
                </a:schemeClr>
              </a:gs>
              <a:gs pos="50000">
                <a:schemeClr val="tx2">
                  <a:lumMod val="75000"/>
                  <a:shade val="67500"/>
                  <a:satMod val="115000"/>
                </a:schemeClr>
              </a:gs>
              <a:gs pos="100000">
                <a:schemeClr val="tx2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l"/>
            <a:r>
              <a:rPr lang="en-US" altLang="ko-KR" sz="7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Abstract</a:t>
            </a:r>
            <a:endParaRPr lang="ko-KR" altLang="en-US" sz="7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739987" y="18280062"/>
            <a:ext cx="14040000" cy="116955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shade val="30000"/>
                  <a:satMod val="115000"/>
                </a:schemeClr>
              </a:gs>
              <a:gs pos="50000">
                <a:schemeClr val="tx2">
                  <a:lumMod val="75000"/>
                  <a:shade val="67500"/>
                  <a:satMod val="115000"/>
                </a:schemeClr>
              </a:gs>
              <a:gs pos="100000">
                <a:schemeClr val="tx2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l"/>
            <a:r>
              <a:rPr lang="en-US" altLang="ko-KR" sz="7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Introduction</a:t>
            </a:r>
            <a:endParaRPr lang="ko-KR" altLang="en-US" sz="7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 userDrawn="1"/>
        </p:nvSpPr>
        <p:spPr>
          <a:xfrm>
            <a:off x="739987" y="30853062"/>
            <a:ext cx="14040000" cy="116955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shade val="30000"/>
                  <a:satMod val="115000"/>
                </a:schemeClr>
              </a:gs>
              <a:gs pos="50000">
                <a:schemeClr val="tx2">
                  <a:lumMod val="75000"/>
                  <a:shade val="67500"/>
                  <a:satMod val="115000"/>
                </a:schemeClr>
              </a:gs>
              <a:gs pos="100000">
                <a:schemeClr val="tx2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l"/>
            <a:r>
              <a:rPr lang="en-US" altLang="ko-KR" sz="7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Result</a:t>
            </a:r>
            <a:endParaRPr lang="ko-KR" altLang="en-US" sz="7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 userDrawn="1"/>
        </p:nvSpPr>
        <p:spPr>
          <a:xfrm>
            <a:off x="15501787" y="35348862"/>
            <a:ext cx="14040000" cy="116955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shade val="30000"/>
                  <a:satMod val="115000"/>
                </a:schemeClr>
              </a:gs>
              <a:gs pos="50000">
                <a:schemeClr val="tx2">
                  <a:lumMod val="75000"/>
                  <a:shade val="67500"/>
                  <a:satMod val="115000"/>
                </a:schemeClr>
              </a:gs>
              <a:gs pos="100000">
                <a:schemeClr val="tx2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l"/>
            <a:r>
              <a:rPr lang="en-US" altLang="ko-KR" sz="7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Conclusion</a:t>
            </a:r>
            <a:endParaRPr lang="ko-KR" altLang="en-US" sz="7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" name="그림 2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7187" y="2226132"/>
            <a:ext cx="5762625" cy="1762125"/>
          </a:xfrm>
          <a:prstGeom prst="rect">
            <a:avLst/>
          </a:prstGeom>
        </p:spPr>
      </p:pic>
      <p:cxnSp>
        <p:nvCxnSpPr>
          <p:cNvPr id="3" name="직선 연결선 2"/>
          <p:cNvCxnSpPr/>
          <p:nvPr userDrawn="1"/>
        </p:nvCxnSpPr>
        <p:spPr>
          <a:xfrm>
            <a:off x="739987" y="6151062"/>
            <a:ext cx="28800000" cy="0"/>
          </a:xfrm>
          <a:prstGeom prst="line">
            <a:avLst/>
          </a:prstGeom>
          <a:ln w="190500" cmpd="thinThick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/>
          <p:cNvCxnSpPr/>
          <p:nvPr userDrawn="1"/>
        </p:nvCxnSpPr>
        <p:spPr>
          <a:xfrm flipH="1">
            <a:off x="739987" y="720000"/>
            <a:ext cx="28800000" cy="0"/>
          </a:xfrm>
          <a:prstGeom prst="line">
            <a:avLst/>
          </a:prstGeom>
          <a:ln w="190500" cmpd="thinThick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Administrator\Desktop\logo.jpg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6387" y="1744662"/>
            <a:ext cx="5285429" cy="342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670905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3D74-6A16-49F0-AAD2-3C2A27417AC1}" type="datetimeFigureOut">
              <a:rPr lang="ko-KR" altLang="en-US" smtClean="0"/>
              <a:pPr/>
              <a:t>2016-10-11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88432-F746-4F1D-A77E-04C8F38BB2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425512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21952984" y="1714341"/>
            <a:ext cx="6812991" cy="365259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14003" y="1714341"/>
            <a:ext cx="19934317" cy="365259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3D74-6A16-49F0-AAD2-3C2A27417AC1}" type="datetimeFigureOut">
              <a:rPr lang="ko-KR" altLang="en-US" smtClean="0"/>
              <a:pPr/>
              <a:t>2016-10-11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88432-F746-4F1D-A77E-04C8F38BB2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79633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3D74-6A16-49F0-AAD2-3C2A27417AC1}" type="datetimeFigureOut">
              <a:rPr lang="ko-KR" altLang="en-US" smtClean="0"/>
              <a:pPr/>
              <a:t>2016-10-11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88432-F746-4F1D-A77E-04C8F38BB2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89244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91910" y="27508446"/>
            <a:ext cx="25737980" cy="8502250"/>
          </a:xfrm>
        </p:spPr>
        <p:txBody>
          <a:bodyPr anchor="t"/>
          <a:lstStyle>
            <a:lvl1pPr algn="l">
              <a:defRPr sz="187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391910" y="18144095"/>
            <a:ext cx="25737980" cy="9364362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88009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2pPr>
            <a:lvl3pPr marL="4176025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26403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352046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440056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2528071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4616081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670409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3D74-6A16-49F0-AAD2-3C2A27417AC1}" type="datetimeFigureOut">
              <a:rPr lang="ko-KR" altLang="en-US" smtClean="0"/>
              <a:pPr/>
              <a:t>2016-10-11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88432-F746-4F1D-A77E-04C8F38BB2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140276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13998" y="9988671"/>
            <a:ext cx="13373657" cy="28251645"/>
          </a:xfrm>
        </p:spPr>
        <p:txBody>
          <a:bodyPr/>
          <a:lstStyle>
            <a:lvl1pPr>
              <a:defRPr sz="13000"/>
            </a:lvl1pPr>
            <a:lvl2pPr>
              <a:defRPr sz="11000"/>
            </a:lvl2pPr>
            <a:lvl3pPr>
              <a:defRPr sz="90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5392323" y="9988671"/>
            <a:ext cx="13373657" cy="28251645"/>
          </a:xfrm>
        </p:spPr>
        <p:txBody>
          <a:bodyPr/>
          <a:lstStyle>
            <a:lvl1pPr>
              <a:defRPr sz="13000"/>
            </a:lvl1pPr>
            <a:lvl2pPr>
              <a:defRPr sz="11000"/>
            </a:lvl2pPr>
            <a:lvl3pPr>
              <a:defRPr sz="90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3D74-6A16-49F0-AAD2-3C2A27417AC1}" type="datetimeFigureOut">
              <a:rPr lang="ko-KR" altLang="en-US" smtClean="0"/>
              <a:pPr/>
              <a:t>2016-10-11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88432-F746-4F1D-A77E-04C8F38BB2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768439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514011" y="9582375"/>
            <a:ext cx="13378911" cy="3993478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009" indent="0">
              <a:buNone/>
              <a:defRPr sz="9000" b="1"/>
            </a:lvl2pPr>
            <a:lvl3pPr marL="4176025" indent="0">
              <a:buNone/>
              <a:defRPr sz="8000" b="1"/>
            </a:lvl3pPr>
            <a:lvl4pPr marL="6264034" indent="0">
              <a:buNone/>
              <a:defRPr sz="7700" b="1"/>
            </a:lvl4pPr>
            <a:lvl5pPr marL="8352046" indent="0">
              <a:buNone/>
              <a:defRPr sz="7700" b="1"/>
            </a:lvl5pPr>
            <a:lvl6pPr marL="10440056" indent="0">
              <a:buNone/>
              <a:defRPr sz="7700" b="1"/>
            </a:lvl6pPr>
            <a:lvl7pPr marL="12528071" indent="0">
              <a:buNone/>
              <a:defRPr sz="7700" b="1"/>
            </a:lvl7pPr>
            <a:lvl8pPr marL="14616081" indent="0">
              <a:buNone/>
              <a:defRPr sz="7700" b="1"/>
            </a:lvl8pPr>
            <a:lvl9pPr marL="16704093" indent="0">
              <a:buNone/>
              <a:defRPr sz="77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514011" y="13575849"/>
            <a:ext cx="13378911" cy="24664454"/>
          </a:xfrm>
        </p:spPr>
        <p:txBody>
          <a:bodyPr/>
          <a:lstStyle>
            <a:lvl1pPr>
              <a:defRPr sz="11000"/>
            </a:lvl1pPr>
            <a:lvl2pPr>
              <a:defRPr sz="9000"/>
            </a:lvl2pPr>
            <a:lvl3pPr>
              <a:defRPr sz="80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15381818" y="9582375"/>
            <a:ext cx="13384168" cy="3993478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009" indent="0">
              <a:buNone/>
              <a:defRPr sz="9000" b="1"/>
            </a:lvl2pPr>
            <a:lvl3pPr marL="4176025" indent="0">
              <a:buNone/>
              <a:defRPr sz="8000" b="1"/>
            </a:lvl3pPr>
            <a:lvl4pPr marL="6264034" indent="0">
              <a:buNone/>
              <a:defRPr sz="7700" b="1"/>
            </a:lvl4pPr>
            <a:lvl5pPr marL="8352046" indent="0">
              <a:buNone/>
              <a:defRPr sz="7700" b="1"/>
            </a:lvl5pPr>
            <a:lvl6pPr marL="10440056" indent="0">
              <a:buNone/>
              <a:defRPr sz="7700" b="1"/>
            </a:lvl6pPr>
            <a:lvl7pPr marL="12528071" indent="0">
              <a:buNone/>
              <a:defRPr sz="7700" b="1"/>
            </a:lvl7pPr>
            <a:lvl8pPr marL="14616081" indent="0">
              <a:buNone/>
              <a:defRPr sz="7700" b="1"/>
            </a:lvl8pPr>
            <a:lvl9pPr marL="16704093" indent="0">
              <a:buNone/>
              <a:defRPr sz="77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15381818" y="13575849"/>
            <a:ext cx="13384168" cy="24664454"/>
          </a:xfrm>
        </p:spPr>
        <p:txBody>
          <a:bodyPr/>
          <a:lstStyle>
            <a:lvl1pPr>
              <a:defRPr sz="11000"/>
            </a:lvl1pPr>
            <a:lvl2pPr>
              <a:defRPr sz="9000"/>
            </a:lvl2pPr>
            <a:lvl3pPr>
              <a:defRPr sz="80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3D74-6A16-49F0-AAD2-3C2A27417AC1}" type="datetimeFigureOut">
              <a:rPr lang="ko-KR" altLang="en-US" smtClean="0"/>
              <a:pPr/>
              <a:t>2016-10-11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88432-F746-4F1D-A77E-04C8F38BB2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080869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3D74-6A16-49F0-AAD2-3C2A27417AC1}" type="datetimeFigureOut">
              <a:rPr lang="ko-KR" altLang="en-US" smtClean="0"/>
              <a:pPr/>
              <a:t>2016-10-11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88432-F746-4F1D-A77E-04C8F38BB2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434590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3D74-6A16-49F0-AAD2-3C2A27417AC1}" type="datetimeFigureOut">
              <a:rPr lang="ko-KR" altLang="en-US" smtClean="0"/>
              <a:pPr/>
              <a:t>2016-10-11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88432-F746-4F1D-A77E-04C8F38BB2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91634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514009" y="1704415"/>
            <a:ext cx="9961902" cy="7253667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838634" y="1704430"/>
            <a:ext cx="16927352" cy="36535893"/>
          </a:xfrm>
        </p:spPr>
        <p:txBody>
          <a:bodyPr/>
          <a:lstStyle>
            <a:lvl1pPr>
              <a:defRPr sz="14700"/>
            </a:lvl1pPr>
            <a:lvl2pPr>
              <a:defRPr sz="13000"/>
            </a:lvl2pPr>
            <a:lvl3pPr>
              <a:defRPr sz="110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514009" y="8958088"/>
            <a:ext cx="9961902" cy="29282223"/>
          </a:xfrm>
        </p:spPr>
        <p:txBody>
          <a:bodyPr/>
          <a:lstStyle>
            <a:lvl1pPr marL="0" indent="0">
              <a:buNone/>
              <a:defRPr sz="6700"/>
            </a:lvl1pPr>
            <a:lvl2pPr marL="2088009" indent="0">
              <a:buNone/>
              <a:defRPr sz="5700"/>
            </a:lvl2pPr>
            <a:lvl3pPr marL="4176025" indent="0">
              <a:buNone/>
              <a:defRPr sz="4700"/>
            </a:lvl3pPr>
            <a:lvl4pPr marL="6264034" indent="0">
              <a:buNone/>
              <a:defRPr sz="4000"/>
            </a:lvl4pPr>
            <a:lvl5pPr marL="8352046" indent="0">
              <a:buNone/>
              <a:defRPr sz="4000"/>
            </a:lvl5pPr>
            <a:lvl6pPr marL="10440056" indent="0">
              <a:buNone/>
              <a:defRPr sz="4000"/>
            </a:lvl6pPr>
            <a:lvl7pPr marL="12528071" indent="0">
              <a:buNone/>
              <a:defRPr sz="4000"/>
            </a:lvl7pPr>
            <a:lvl8pPr marL="14616081" indent="0">
              <a:buNone/>
              <a:defRPr sz="4000"/>
            </a:lvl8pPr>
            <a:lvl9pPr marL="16704093" indent="0">
              <a:buNone/>
              <a:defRPr sz="4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3D74-6A16-49F0-AAD2-3C2A27417AC1}" type="datetimeFigureOut">
              <a:rPr lang="ko-KR" altLang="en-US" smtClean="0"/>
              <a:pPr/>
              <a:t>2016-10-11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88432-F746-4F1D-A77E-04C8F38BB2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052679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935089" y="29965977"/>
            <a:ext cx="18167985" cy="3537656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935089" y="3825020"/>
            <a:ext cx="18167985" cy="25685115"/>
          </a:xfrm>
        </p:spPr>
        <p:txBody>
          <a:bodyPr/>
          <a:lstStyle>
            <a:lvl1pPr marL="0" indent="0">
              <a:buNone/>
              <a:defRPr sz="14700"/>
            </a:lvl1pPr>
            <a:lvl2pPr marL="2088009" indent="0">
              <a:buNone/>
              <a:defRPr sz="13000"/>
            </a:lvl2pPr>
            <a:lvl3pPr marL="4176025" indent="0">
              <a:buNone/>
              <a:defRPr sz="11000"/>
            </a:lvl3pPr>
            <a:lvl4pPr marL="6264034" indent="0">
              <a:buNone/>
              <a:defRPr sz="9000"/>
            </a:lvl4pPr>
            <a:lvl5pPr marL="8352046" indent="0">
              <a:buNone/>
              <a:defRPr sz="9000"/>
            </a:lvl5pPr>
            <a:lvl6pPr marL="10440056" indent="0">
              <a:buNone/>
              <a:defRPr sz="9000"/>
            </a:lvl6pPr>
            <a:lvl7pPr marL="12528071" indent="0">
              <a:buNone/>
              <a:defRPr sz="9000"/>
            </a:lvl7pPr>
            <a:lvl8pPr marL="14616081" indent="0">
              <a:buNone/>
              <a:defRPr sz="9000"/>
            </a:lvl8pPr>
            <a:lvl9pPr marL="16704093" indent="0">
              <a:buNone/>
              <a:defRPr sz="9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935089" y="33503634"/>
            <a:ext cx="18167985" cy="5024052"/>
          </a:xfrm>
        </p:spPr>
        <p:txBody>
          <a:bodyPr/>
          <a:lstStyle>
            <a:lvl1pPr marL="0" indent="0">
              <a:buNone/>
              <a:defRPr sz="6700"/>
            </a:lvl1pPr>
            <a:lvl2pPr marL="2088009" indent="0">
              <a:buNone/>
              <a:defRPr sz="5700"/>
            </a:lvl2pPr>
            <a:lvl3pPr marL="4176025" indent="0">
              <a:buNone/>
              <a:defRPr sz="4700"/>
            </a:lvl3pPr>
            <a:lvl4pPr marL="6264034" indent="0">
              <a:buNone/>
              <a:defRPr sz="4000"/>
            </a:lvl4pPr>
            <a:lvl5pPr marL="8352046" indent="0">
              <a:buNone/>
              <a:defRPr sz="4000"/>
            </a:lvl5pPr>
            <a:lvl6pPr marL="10440056" indent="0">
              <a:buNone/>
              <a:defRPr sz="4000"/>
            </a:lvl6pPr>
            <a:lvl7pPr marL="12528071" indent="0">
              <a:buNone/>
              <a:defRPr sz="4000"/>
            </a:lvl7pPr>
            <a:lvl8pPr marL="14616081" indent="0">
              <a:buNone/>
              <a:defRPr sz="4000"/>
            </a:lvl8pPr>
            <a:lvl9pPr marL="16704093" indent="0">
              <a:buNone/>
              <a:defRPr sz="4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3D74-6A16-49F0-AAD2-3C2A27417AC1}" type="datetimeFigureOut">
              <a:rPr lang="ko-KR" altLang="en-US" smtClean="0"/>
              <a:pPr/>
              <a:t>2016-10-11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88432-F746-4F1D-A77E-04C8F38BB2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731103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514000" y="1714329"/>
            <a:ext cx="27251979" cy="7134754"/>
          </a:xfrm>
          <a:prstGeom prst="rect">
            <a:avLst/>
          </a:prstGeom>
        </p:spPr>
        <p:txBody>
          <a:bodyPr vert="horz" lIns="417572" tIns="208788" rIns="417572" bIns="208788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514000" y="9988671"/>
            <a:ext cx="27251979" cy="28251645"/>
          </a:xfrm>
          <a:prstGeom prst="rect">
            <a:avLst/>
          </a:prstGeom>
        </p:spPr>
        <p:txBody>
          <a:bodyPr vert="horz" lIns="417572" tIns="208788" rIns="417572" bIns="208788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1513998" y="39677177"/>
            <a:ext cx="7065330" cy="2279154"/>
          </a:xfrm>
          <a:prstGeom prst="rect">
            <a:avLst/>
          </a:prstGeom>
        </p:spPr>
        <p:txBody>
          <a:bodyPr vert="horz" lIns="417572" tIns="208788" rIns="417572" bIns="208788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33D74-6A16-49F0-AAD2-3C2A27417AC1}" type="datetimeFigureOut">
              <a:rPr lang="ko-KR" altLang="en-US" smtClean="0"/>
              <a:pPr/>
              <a:t>2016-10-11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0345662" y="39677177"/>
            <a:ext cx="9588655" cy="2279154"/>
          </a:xfrm>
          <a:prstGeom prst="rect">
            <a:avLst/>
          </a:prstGeom>
        </p:spPr>
        <p:txBody>
          <a:bodyPr vert="horz" lIns="417572" tIns="208788" rIns="417572" bIns="208788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21700650" y="39677177"/>
            <a:ext cx="7065330" cy="2279154"/>
          </a:xfrm>
          <a:prstGeom prst="rect">
            <a:avLst/>
          </a:prstGeom>
        </p:spPr>
        <p:txBody>
          <a:bodyPr vert="horz" lIns="417572" tIns="208788" rIns="417572" bIns="208788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88432-F746-4F1D-A77E-04C8F38BB2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596823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025" rtl="0" eaLnBrk="1" latinLnBrk="1" hangingPunct="1">
        <a:spcBef>
          <a:spcPct val="0"/>
        </a:spcBef>
        <a:buNone/>
        <a:defRPr sz="20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011" indent="-1566011" algn="l" defTabSz="4176025" rtl="0" eaLnBrk="1" latinLnBrk="1" hangingPunct="1">
        <a:spcBef>
          <a:spcPct val="20000"/>
        </a:spcBef>
        <a:buFont typeface="Arial" pitchFamily="34" charset="0"/>
        <a:buChar char="•"/>
        <a:defRPr sz="147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023" indent="-1305007" algn="l" defTabSz="4176025" rtl="0" eaLnBrk="1" latinLnBrk="1" hangingPunct="1">
        <a:spcBef>
          <a:spcPct val="20000"/>
        </a:spcBef>
        <a:buFont typeface="Arial" pitchFamily="34" charset="0"/>
        <a:buChar char="–"/>
        <a:defRPr sz="130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028" indent="-1044006" algn="l" defTabSz="4176025" rtl="0" eaLnBrk="1" latinLnBrk="1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044" indent="-1044006" algn="l" defTabSz="4176025" rtl="0" eaLnBrk="1" latinLnBrk="1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053" indent="-1044006" algn="l" defTabSz="4176025" rtl="0" eaLnBrk="1" latinLnBrk="1" hangingPunct="1">
        <a:spcBef>
          <a:spcPct val="20000"/>
        </a:spcBef>
        <a:buFont typeface="Arial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4065" indent="-1044006" algn="l" defTabSz="4176025" rtl="0" eaLnBrk="1" latinLnBrk="1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2074" indent="-1044006" algn="l" defTabSz="4176025" rtl="0" eaLnBrk="1" latinLnBrk="1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0090" indent="-1044006" algn="l" defTabSz="4176025" rtl="0" eaLnBrk="1" latinLnBrk="1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8099" indent="-1044006" algn="l" defTabSz="4176025" rtl="0" eaLnBrk="1" latinLnBrk="1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4176025" rtl="0" eaLnBrk="1" latinLnBrk="1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009" algn="l" defTabSz="4176025" rtl="0" eaLnBrk="1" latinLnBrk="1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025" algn="l" defTabSz="4176025" rtl="0" eaLnBrk="1" latinLnBrk="1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034" algn="l" defTabSz="4176025" rtl="0" eaLnBrk="1" latinLnBrk="1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046" algn="l" defTabSz="4176025" rtl="0" eaLnBrk="1" latinLnBrk="1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056" algn="l" defTabSz="4176025" rtl="0" eaLnBrk="1" latinLnBrk="1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8071" algn="l" defTabSz="4176025" rtl="0" eaLnBrk="1" latinLnBrk="1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6081" algn="l" defTabSz="4176025" rtl="0" eaLnBrk="1" latinLnBrk="1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4093" algn="l" defTabSz="4176025" rtl="0" eaLnBrk="1" latinLnBrk="1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28031" y="4011838"/>
            <a:ext cx="27965400" cy="323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800" b="1" dirty="0">
                <a:solidFill>
                  <a:srgbClr val="C00000"/>
                </a:solidFill>
              </a:rPr>
              <a:t>기본 사항</a:t>
            </a:r>
            <a:endParaRPr lang="en-US" altLang="ko-KR" sz="8800" b="1" dirty="0">
              <a:solidFill>
                <a:srgbClr val="C00000"/>
              </a:solidFill>
            </a:endParaRPr>
          </a:p>
          <a:p>
            <a:endParaRPr lang="en-US" altLang="ko-KR" sz="4000" b="1" dirty="0">
              <a:solidFill>
                <a:srgbClr val="0070C0"/>
              </a:solidFill>
            </a:endParaRPr>
          </a:p>
          <a:p>
            <a:pPr marL="1143000" indent="-1143000">
              <a:buFontTx/>
              <a:buChar char="-"/>
            </a:pPr>
            <a:r>
              <a:rPr lang="ko-KR" altLang="en-US" dirty="0"/>
              <a:t>폰트</a:t>
            </a:r>
            <a:r>
              <a:rPr lang="en-US" altLang="ko-KR" dirty="0"/>
              <a:t>, </a:t>
            </a:r>
            <a:r>
              <a:rPr lang="ko-KR" altLang="en-US" dirty="0"/>
              <a:t>폰트 크기</a:t>
            </a:r>
            <a:r>
              <a:rPr lang="en-US" altLang="ko-KR" dirty="0"/>
              <a:t> </a:t>
            </a:r>
            <a:r>
              <a:rPr lang="ko-KR" altLang="en-US" dirty="0"/>
              <a:t>등은 지정되어 있음</a:t>
            </a:r>
            <a:endParaRPr lang="en-US" altLang="ko-KR" dirty="0"/>
          </a:p>
          <a:p>
            <a:pPr marL="1143000" indent="-1143000">
              <a:buFontTx/>
              <a:buChar char="-"/>
            </a:pPr>
            <a:r>
              <a:rPr lang="ko-KR" altLang="en-US" dirty="0"/>
              <a:t>기본 폰트</a:t>
            </a:r>
            <a:r>
              <a:rPr lang="en-US" altLang="ko-KR" dirty="0"/>
              <a:t>: Arial</a:t>
            </a:r>
          </a:p>
          <a:p>
            <a:pPr marL="1143000" indent="-1143000">
              <a:buFontTx/>
              <a:buChar char="-"/>
            </a:pPr>
            <a:r>
              <a:rPr lang="ko-KR" altLang="en-US" dirty="0"/>
              <a:t>크기</a:t>
            </a:r>
            <a:r>
              <a:rPr lang="en-US" altLang="ko-KR" dirty="0"/>
              <a:t>: A0 </a:t>
            </a:r>
            <a:r>
              <a:rPr lang="ko-KR" altLang="en-US" dirty="0"/>
              <a:t>사이즈 </a:t>
            </a:r>
            <a:r>
              <a:rPr lang="en-US" altLang="ko-KR" dirty="0"/>
              <a:t>(841 mm X 1189 mm / </a:t>
            </a:r>
            <a:r>
              <a:rPr lang="ko-KR" altLang="en-US" dirty="0"/>
              <a:t>가로</a:t>
            </a:r>
            <a:r>
              <a:rPr lang="en-US" altLang="ko-KR" dirty="0"/>
              <a:t>X</a:t>
            </a:r>
            <a:r>
              <a:rPr lang="ko-KR" altLang="en-US" dirty="0"/>
              <a:t>세로</a:t>
            </a:r>
            <a:r>
              <a:rPr lang="en-US" altLang="ko-KR" dirty="0"/>
              <a:t>)</a:t>
            </a:r>
          </a:p>
          <a:p>
            <a:pPr marL="1143000" indent="-1143000">
              <a:buFontTx/>
              <a:buChar char="-"/>
            </a:pPr>
            <a:r>
              <a:rPr lang="ko-KR" altLang="en-US" dirty="0"/>
              <a:t>제작하신 포스터를 </a:t>
            </a:r>
            <a:r>
              <a:rPr lang="en-US" altLang="ko-KR" dirty="0"/>
              <a:t>PDF </a:t>
            </a:r>
            <a:r>
              <a:rPr lang="ko-KR" altLang="en-US"/>
              <a:t>파일로 </a:t>
            </a:r>
            <a:r>
              <a:rPr lang="ko-KR" altLang="en-US" smtClean="0"/>
              <a:t>제출 </a:t>
            </a:r>
            <a:r>
              <a:rPr lang="en-US" altLang="ko-KR" smtClean="0"/>
              <a:t>(</a:t>
            </a:r>
            <a:r>
              <a:rPr lang="ko-KR" altLang="en-US" dirty="0"/>
              <a:t>사진 </a:t>
            </a:r>
            <a:r>
              <a:rPr lang="en-US" altLang="ko-KR" dirty="0"/>
              <a:t>300dpi </a:t>
            </a:r>
            <a:r>
              <a:rPr lang="ko-KR" altLang="en-US" dirty="0"/>
              <a:t>권장</a:t>
            </a:r>
            <a:r>
              <a:rPr lang="en-US" altLang="ko-KR" dirty="0"/>
              <a:t>)</a:t>
            </a:r>
          </a:p>
          <a:p>
            <a:pPr marL="1143000" indent="-1143000">
              <a:buFontTx/>
              <a:buChar char="-"/>
            </a:pPr>
            <a:r>
              <a:rPr lang="ko-KR" altLang="en-US" b="1" smtClean="0">
                <a:solidFill>
                  <a:srgbClr val="0033CC"/>
                </a:solidFill>
              </a:rPr>
              <a:t>회의장 노트북 </a:t>
            </a:r>
            <a:r>
              <a:rPr lang="ko-KR" altLang="en-US" b="1" dirty="0">
                <a:solidFill>
                  <a:srgbClr val="0033CC"/>
                </a:solidFill>
              </a:rPr>
              <a:t>모니터를 </a:t>
            </a:r>
            <a:r>
              <a:rPr lang="ko-KR" altLang="en-US" b="1">
                <a:solidFill>
                  <a:srgbClr val="0033CC"/>
                </a:solidFill>
              </a:rPr>
              <a:t>통해 </a:t>
            </a:r>
            <a:r>
              <a:rPr lang="ko-KR" altLang="en-US" b="1" smtClean="0">
                <a:solidFill>
                  <a:srgbClr val="0033CC"/>
                </a:solidFill>
              </a:rPr>
              <a:t>포스터 </a:t>
            </a:r>
            <a:r>
              <a:rPr lang="ko-KR" altLang="en-US" b="1">
                <a:solidFill>
                  <a:srgbClr val="0033CC"/>
                </a:solidFill>
              </a:rPr>
              <a:t>전시 </a:t>
            </a:r>
            <a:r>
              <a:rPr lang="ko-KR" altLang="en-US" b="1" smtClean="0">
                <a:solidFill>
                  <a:srgbClr val="0033CC"/>
                </a:solidFill>
              </a:rPr>
              <a:t>열람 예정</a:t>
            </a:r>
            <a:endParaRPr lang="en-US" altLang="ko-KR" b="1" dirty="0">
              <a:solidFill>
                <a:srgbClr val="0033CC"/>
              </a:solidFill>
            </a:endParaRPr>
          </a:p>
          <a:p>
            <a:pPr marL="1143000" indent="-1143000">
              <a:buFontTx/>
              <a:buChar char="-"/>
            </a:pPr>
            <a:r>
              <a:rPr lang="ko-KR" altLang="en-US" b="1" dirty="0">
                <a:solidFill>
                  <a:srgbClr val="FF0000"/>
                </a:solidFill>
              </a:rPr>
              <a:t>제출 파일 사이즈 </a:t>
            </a:r>
            <a:r>
              <a:rPr lang="en-US" altLang="ko-KR" b="1" dirty="0">
                <a:solidFill>
                  <a:srgbClr val="FF0000"/>
                </a:solidFill>
              </a:rPr>
              <a:t>: </a:t>
            </a:r>
            <a:r>
              <a:rPr lang="en-US" altLang="ko-KR" b="1">
                <a:solidFill>
                  <a:srgbClr val="FF0000"/>
                </a:solidFill>
              </a:rPr>
              <a:t>200MB </a:t>
            </a:r>
            <a:r>
              <a:rPr lang="ko-KR" altLang="en-US" b="1" smtClean="0">
                <a:solidFill>
                  <a:srgbClr val="FF0000"/>
                </a:solidFill>
              </a:rPr>
              <a:t>이하 </a:t>
            </a:r>
            <a:r>
              <a:rPr lang="en-US" altLang="ko-KR" b="1" smtClean="0">
                <a:solidFill>
                  <a:srgbClr val="FF0000"/>
                </a:solidFill>
              </a:rPr>
              <a:t>(PDF)</a:t>
            </a:r>
            <a:endParaRPr lang="en-US" altLang="ko-KR" b="1" dirty="0">
              <a:solidFill>
                <a:srgbClr val="FF0000"/>
              </a:solidFill>
            </a:endParaRPr>
          </a:p>
          <a:p>
            <a:pPr marL="1143000" indent="-1143000">
              <a:buFontTx/>
              <a:buChar char="-"/>
            </a:pPr>
            <a:endParaRPr lang="en-US" altLang="ko-KR" b="1" dirty="0">
              <a:solidFill>
                <a:srgbClr val="0033CC"/>
              </a:solidFill>
            </a:endParaRPr>
          </a:p>
          <a:p>
            <a:r>
              <a:rPr lang="ko-KR" altLang="en-US" sz="8800" b="1" dirty="0">
                <a:solidFill>
                  <a:srgbClr val="C00000"/>
                </a:solidFill>
              </a:rPr>
              <a:t>적용 사항</a:t>
            </a:r>
            <a:endParaRPr lang="en-US" altLang="ko-KR" sz="8800" b="1" dirty="0">
              <a:solidFill>
                <a:srgbClr val="C00000"/>
              </a:solidFill>
            </a:endParaRPr>
          </a:p>
          <a:p>
            <a:endParaRPr lang="en-US" altLang="ko-KR" sz="4000" b="1" dirty="0">
              <a:solidFill>
                <a:srgbClr val="0070C0"/>
              </a:solidFill>
            </a:endParaRPr>
          </a:p>
          <a:p>
            <a:pPr marL="1371600" indent="-1371600">
              <a:buAutoNum type="arabicPeriod"/>
            </a:pPr>
            <a:r>
              <a:rPr lang="en-US" altLang="ko-KR" b="1" dirty="0"/>
              <a:t>Title</a:t>
            </a:r>
          </a:p>
          <a:p>
            <a:r>
              <a:rPr lang="en-US" altLang="ko-KR" dirty="0"/>
              <a:t>- </a:t>
            </a:r>
            <a:r>
              <a:rPr lang="ko-KR" altLang="en-US" dirty="0"/>
              <a:t>글자크기</a:t>
            </a:r>
            <a:r>
              <a:rPr lang="en-US" altLang="ko-KR" dirty="0"/>
              <a:t>: 80 point</a:t>
            </a:r>
          </a:p>
          <a:p>
            <a:endParaRPr lang="en-US" altLang="ko-KR" dirty="0"/>
          </a:p>
          <a:p>
            <a:pPr marL="1371600" indent="-1371600">
              <a:buAutoNum type="arabicPeriod" startAt="2"/>
            </a:pPr>
            <a:r>
              <a:rPr lang="en-US" altLang="ko-KR" b="1" dirty="0"/>
              <a:t>Authors</a:t>
            </a:r>
          </a:p>
          <a:p>
            <a:pPr marL="1143000" indent="-1143000">
              <a:buFontTx/>
              <a:buChar char="-"/>
            </a:pPr>
            <a:r>
              <a:rPr lang="ko-KR" altLang="en-US" dirty="0"/>
              <a:t>공동저자가 있는 경우 모두 표기 </a:t>
            </a:r>
            <a:endParaRPr lang="en-US" altLang="ko-KR" dirty="0"/>
          </a:p>
          <a:p>
            <a:pPr marL="1143000" indent="-1143000">
              <a:buFontTx/>
              <a:buChar char="-"/>
            </a:pPr>
            <a:r>
              <a:rPr lang="ko-KR" altLang="en-US" dirty="0"/>
              <a:t>글자 크기</a:t>
            </a:r>
            <a:r>
              <a:rPr lang="en-US" altLang="ko-KR" dirty="0"/>
              <a:t>: 48 point</a:t>
            </a:r>
          </a:p>
          <a:p>
            <a:pPr marL="1143000" indent="-1143000">
              <a:buFontTx/>
              <a:buChar char="-"/>
            </a:pPr>
            <a:endParaRPr lang="en-US" altLang="ko-KR" dirty="0"/>
          </a:p>
          <a:p>
            <a:r>
              <a:rPr lang="en-US" altLang="ko-KR" b="1" dirty="0"/>
              <a:t>3. Affiliation, Country</a:t>
            </a:r>
          </a:p>
          <a:p>
            <a:pPr marL="1143000" indent="-1143000">
              <a:buFontTx/>
              <a:buChar char="-"/>
            </a:pPr>
            <a:r>
              <a:rPr lang="ko-KR" altLang="en-US" dirty="0"/>
              <a:t>글자크기</a:t>
            </a:r>
            <a:r>
              <a:rPr lang="en-US" altLang="ko-KR" dirty="0"/>
              <a:t>: 48 point</a:t>
            </a:r>
          </a:p>
          <a:p>
            <a:pPr marL="1143000" indent="-1143000">
              <a:buFontTx/>
              <a:buChar char="-"/>
            </a:pPr>
            <a:r>
              <a:rPr lang="ko-KR" altLang="en-US" dirty="0" err="1"/>
              <a:t>이탤릭체</a:t>
            </a:r>
            <a:r>
              <a:rPr lang="ko-KR" altLang="en-US" dirty="0"/>
              <a:t> </a:t>
            </a:r>
            <a:endParaRPr lang="en-US" altLang="ko-KR" dirty="0"/>
          </a:p>
          <a:p>
            <a:pPr marL="1143000" indent="-1143000">
              <a:buFontTx/>
              <a:buChar char="-"/>
            </a:pPr>
            <a:r>
              <a:rPr lang="ko-KR" altLang="en-US" dirty="0"/>
              <a:t>소속이 다른 공동저자가 있는 경우</a:t>
            </a:r>
            <a:r>
              <a:rPr lang="en-US" altLang="ko-KR" dirty="0"/>
              <a:t>, </a:t>
            </a:r>
            <a:r>
              <a:rPr lang="ko-KR" altLang="en-US" dirty="0"/>
              <a:t>숫자로 소속 분류 표기 예</a:t>
            </a:r>
            <a:r>
              <a:rPr lang="en-US" altLang="ko-KR" dirty="0"/>
              <a:t>) Gil-Dong Hong</a:t>
            </a:r>
            <a:r>
              <a:rPr lang="en-US" altLang="ko-KR" dirty="0">
                <a:latin typeface="맑은 고딕"/>
                <a:ea typeface="맑은 고딕"/>
              </a:rPr>
              <a:t>¹  /  DGIST</a:t>
            </a:r>
            <a:r>
              <a:rPr lang="en-US" altLang="ko-KR" dirty="0"/>
              <a:t>¹</a:t>
            </a:r>
          </a:p>
          <a:p>
            <a:pPr marL="1143000" indent="-1143000">
              <a:buFontTx/>
              <a:buChar char="-"/>
            </a:pPr>
            <a:endParaRPr lang="en-US" altLang="ko-KR" dirty="0"/>
          </a:p>
          <a:p>
            <a:r>
              <a:rPr lang="en-US" altLang="ko-KR" b="1" dirty="0"/>
              <a:t>4. Text </a:t>
            </a:r>
          </a:p>
          <a:p>
            <a:r>
              <a:rPr lang="en-US" altLang="ko-KR" dirty="0"/>
              <a:t>- </a:t>
            </a:r>
            <a:r>
              <a:rPr lang="ko-KR" altLang="en-US" dirty="0"/>
              <a:t>글자크기</a:t>
            </a:r>
            <a:r>
              <a:rPr lang="en-US" altLang="ko-KR" dirty="0"/>
              <a:t>: 28 point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1" y="-7938"/>
            <a:ext cx="23702506" cy="238970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457201" y="345023"/>
            <a:ext cx="183403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600" b="1" dirty="0">
                <a:solidFill>
                  <a:schemeClr val="bg1"/>
                </a:solidFill>
              </a:rPr>
              <a:t>KAMPRS 2016_</a:t>
            </a:r>
            <a:r>
              <a:rPr lang="en-US" altLang="ko-KR" sz="9600" dirty="0">
                <a:solidFill>
                  <a:schemeClr val="bg1"/>
                </a:solidFill>
              </a:rPr>
              <a:t>E</a:t>
            </a:r>
            <a:r>
              <a:rPr lang="en-US" altLang="ko-KR" sz="9600" b="1" dirty="0">
                <a:solidFill>
                  <a:schemeClr val="bg1"/>
                </a:solidFill>
              </a:rPr>
              <a:t>-</a:t>
            </a:r>
            <a:r>
              <a:rPr lang="ko-KR" altLang="en-US" sz="9600" b="1" dirty="0">
                <a:solidFill>
                  <a:schemeClr val="bg1"/>
                </a:solidFill>
              </a:rPr>
              <a:t>포스터 양식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493287" y="41408886"/>
            <a:ext cx="7176965" cy="13234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altLang="ko-KR" b="1" spc="-10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KAMPRS 2016</a:t>
            </a:r>
            <a:endParaRPr lang="ko-KR" altLang="en-US" b="1" spc="-10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2572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39987" y="720000"/>
            <a:ext cx="28800000" cy="41360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32709" y="6545262"/>
            <a:ext cx="14040000" cy="34632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41787" y="751062"/>
            <a:ext cx="28800000" cy="54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5501787" y="6537324"/>
            <a:ext cx="14040000" cy="34632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9987" y="6545262"/>
            <a:ext cx="14040000" cy="1169551"/>
          </a:xfrm>
          <a:prstGeom prst="rect">
            <a:avLst/>
          </a:prstGeom>
          <a:solidFill>
            <a:srgbClr val="004F8A"/>
          </a:solidFill>
          <a:ln>
            <a:solidFill>
              <a:srgbClr val="003399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ko-KR" sz="7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Abstract</a:t>
            </a:r>
            <a:endParaRPr lang="ko-KR" altLang="en-US" sz="7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9987" y="18280062"/>
            <a:ext cx="14040000" cy="1169551"/>
          </a:xfrm>
          <a:prstGeom prst="rect">
            <a:avLst/>
          </a:prstGeom>
          <a:solidFill>
            <a:srgbClr val="004F8A"/>
          </a:solidFill>
          <a:ln>
            <a:solidFill>
              <a:srgbClr val="003399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ko-KR" sz="7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Introduction</a:t>
            </a:r>
            <a:endParaRPr lang="ko-KR" altLang="en-US" sz="7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9987" y="30853062"/>
            <a:ext cx="14040000" cy="1169551"/>
          </a:xfrm>
          <a:prstGeom prst="rect">
            <a:avLst/>
          </a:prstGeom>
          <a:solidFill>
            <a:srgbClr val="004F8A"/>
          </a:solidFill>
          <a:ln>
            <a:solidFill>
              <a:srgbClr val="003399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ko-KR" sz="7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Result</a:t>
            </a:r>
            <a:endParaRPr lang="ko-KR" altLang="en-US" sz="7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501787" y="35348862"/>
            <a:ext cx="14040000" cy="1169551"/>
          </a:xfrm>
          <a:prstGeom prst="rect">
            <a:avLst/>
          </a:prstGeom>
          <a:solidFill>
            <a:srgbClr val="004F8A"/>
          </a:solidFill>
          <a:ln>
            <a:solidFill>
              <a:srgbClr val="003399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ko-KR" sz="7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Conclusion</a:t>
            </a:r>
            <a:endParaRPr lang="ko-KR" altLang="en-US" sz="7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739987" y="6164262"/>
            <a:ext cx="28800000" cy="0"/>
          </a:xfrm>
          <a:prstGeom prst="line">
            <a:avLst/>
          </a:prstGeom>
          <a:ln w="196850" cmpd="dbl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 flipH="1">
            <a:off x="739987" y="830262"/>
            <a:ext cx="28800000" cy="0"/>
          </a:xfrm>
          <a:prstGeom prst="line">
            <a:avLst/>
          </a:prstGeom>
          <a:ln w="196850" cmpd="dbl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757987" y="4311888"/>
            <a:ext cx="1732298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dirty="0">
                <a:latin typeface="Arial" pitchFamily="34" charset="0"/>
                <a:cs typeface="Arial" pitchFamily="34" charset="0"/>
              </a:rPr>
              <a:t>Authors</a:t>
            </a:r>
            <a:endParaRPr lang="ko-KR" altLang="en-US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57987" y="5073888"/>
            <a:ext cx="1732298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i="1" dirty="0">
                <a:latin typeface="Arial" pitchFamily="34" charset="0"/>
                <a:cs typeface="Arial" pitchFamily="34" charset="0"/>
              </a:rPr>
              <a:t>Affiliation,</a:t>
            </a:r>
            <a:r>
              <a:rPr lang="en-US" altLang="ko-KR" sz="4800" i="1" baseline="0" dirty="0">
                <a:latin typeface="Arial" pitchFamily="34" charset="0"/>
                <a:cs typeface="Arial" pitchFamily="34" charset="0"/>
              </a:rPr>
              <a:t> Country</a:t>
            </a:r>
            <a:endParaRPr lang="ko-KR" altLang="en-US" sz="4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32398" y="1211262"/>
            <a:ext cx="173229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latin typeface="Arial" pitchFamily="34" charset="0"/>
                <a:cs typeface="Arial" pitchFamily="34" charset="0"/>
              </a:rPr>
              <a:t>Title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80053" y="7714813"/>
            <a:ext cx="13978934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ko-K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Text</a:t>
            </a: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ko-KR" altLang="en-US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520987" y="6850062"/>
            <a:ext cx="13978934" cy="12157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ko-K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Text </a:t>
            </a: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ko-KR" altLang="en-US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80053" y="19449613"/>
            <a:ext cx="13978934" cy="11295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ko-K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Text </a:t>
            </a: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ko-KR" altLang="en-US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520987" y="21400200"/>
            <a:ext cx="13978934" cy="13880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ko-K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Text or Chart</a:t>
            </a:r>
            <a:r>
              <a:rPr lang="en-US" altLang="ko-KR" sz="2800" b="1" baseline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/ Picture</a:t>
            </a:r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ko-KR" altLang="en-US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80053" y="32022613"/>
            <a:ext cx="13978934" cy="95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ko-K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Text or Chart</a:t>
            </a:r>
            <a:r>
              <a:rPr lang="en-US" altLang="ko-KR" sz="2800" b="1" baseline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/ Picture</a:t>
            </a:r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ko-KR" altLang="en-US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520987" y="36518413"/>
            <a:ext cx="140208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ko-K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Text </a:t>
            </a:r>
          </a:p>
          <a:p>
            <a:pPr algn="l"/>
            <a:endParaRPr lang="en-US" altLang="ko-KR" sz="2800" b="1" dirty="0"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altLang="ko-K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ko-KR" altLang="en-US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9" name="그림 28" descr="악성로고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7" y="1135062"/>
            <a:ext cx="3200400" cy="3166711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그림 29" descr="C:\Users\human\AppData\Local\Microsoft\Windows\INetCache\Content.Word\조선대 악성 로고.pn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4815" r="34383"/>
          <a:stretch/>
        </p:blipFill>
        <p:spPr bwMode="auto">
          <a:xfrm>
            <a:off x="26188987" y="1135062"/>
            <a:ext cx="3281059" cy="30841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928687" y="8526462"/>
            <a:ext cx="12192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>
                <a:solidFill>
                  <a:srgbClr val="FF0000"/>
                </a:solidFill>
                <a:latin typeface="맑은 고딕"/>
                <a:ea typeface="맑은 고딕"/>
              </a:rPr>
              <a:t>※ </a:t>
            </a:r>
            <a:r>
              <a:rPr lang="ko-KR" altLang="en-US" sz="4000">
                <a:solidFill>
                  <a:srgbClr val="FF0000"/>
                </a:solidFill>
              </a:rPr>
              <a:t>파트 구분은 샘플 양식이오니</a:t>
            </a:r>
            <a:r>
              <a:rPr lang="en-US" altLang="ko-KR" sz="4000">
                <a:solidFill>
                  <a:srgbClr val="FF0000"/>
                </a:solidFill>
              </a:rPr>
              <a:t>, </a:t>
            </a:r>
          </a:p>
          <a:p>
            <a:r>
              <a:rPr lang="ko-KR" altLang="en-US" sz="4000">
                <a:solidFill>
                  <a:srgbClr val="FF0000"/>
                </a:solidFill>
              </a:rPr>
              <a:t>저자 초록 양식에 맞게 수정하여 사용하시면 </a:t>
            </a:r>
            <a:r>
              <a:rPr lang="ko-KR" altLang="en-US" sz="4000" smtClean="0">
                <a:solidFill>
                  <a:srgbClr val="FF0000"/>
                </a:solidFill>
              </a:rPr>
              <a:t>됩니다</a:t>
            </a:r>
            <a:endParaRPr lang="en-US" altLang="ko-KR" sz="4000" smtClean="0">
              <a:solidFill>
                <a:srgbClr val="FF0000"/>
              </a:solidFill>
            </a:endParaRPr>
          </a:p>
          <a:p>
            <a:endParaRPr lang="en-US" altLang="ko-KR" sz="4000" smtClean="0">
              <a:solidFill>
                <a:srgbClr val="FF0000"/>
              </a:solidFill>
            </a:endParaRPr>
          </a:p>
          <a:p>
            <a:r>
              <a:rPr lang="en-US" altLang="ko-KR" sz="4000" smtClean="0">
                <a:solidFill>
                  <a:srgbClr val="FF0000"/>
                </a:solidFill>
              </a:rPr>
              <a:t>** </a:t>
            </a:r>
            <a:r>
              <a:rPr lang="ko-KR" altLang="en-US" sz="4000" smtClean="0">
                <a:solidFill>
                  <a:srgbClr val="FF0000"/>
                </a:solidFill>
              </a:rPr>
              <a:t>제출 시에는 본 슬라이드만 </a:t>
            </a:r>
            <a:r>
              <a:rPr lang="en-US" altLang="ko-KR" sz="4000" smtClean="0">
                <a:solidFill>
                  <a:srgbClr val="FF0000"/>
                </a:solidFill>
              </a:rPr>
              <a:t>PDF </a:t>
            </a:r>
            <a:r>
              <a:rPr lang="ko-KR" altLang="en-US" sz="4000" smtClean="0">
                <a:solidFill>
                  <a:srgbClr val="FF0000"/>
                </a:solidFill>
              </a:rPr>
              <a:t>양식으로 변환 후</a:t>
            </a:r>
            <a:r>
              <a:rPr lang="en-US" altLang="ko-KR" sz="4000" smtClean="0">
                <a:solidFill>
                  <a:srgbClr val="FF0000"/>
                </a:solidFill>
              </a:rPr>
              <a:t>, </a:t>
            </a:r>
          </a:p>
          <a:p>
            <a:r>
              <a:rPr lang="en-US" altLang="ko-KR" sz="4000" smtClean="0">
                <a:solidFill>
                  <a:srgbClr val="FF0000"/>
                </a:solidFill>
              </a:rPr>
              <a:t> </a:t>
            </a:r>
            <a:r>
              <a:rPr lang="en-US" altLang="ko-KR" sz="4000" smtClean="0">
                <a:solidFill>
                  <a:srgbClr val="FF0000"/>
                </a:solidFill>
              </a:rPr>
              <a:t>   </a:t>
            </a:r>
            <a:r>
              <a:rPr lang="ko-KR" altLang="en-US" sz="4000" smtClean="0">
                <a:solidFill>
                  <a:srgbClr val="FF0000"/>
                </a:solidFill>
              </a:rPr>
              <a:t>제출해 주시기 바랍니다</a:t>
            </a:r>
            <a:r>
              <a:rPr lang="en-US" altLang="ko-KR" sz="4000" smtClean="0">
                <a:solidFill>
                  <a:srgbClr val="FF0000"/>
                </a:solidFill>
              </a:rPr>
              <a:t>. </a:t>
            </a:r>
            <a:endParaRPr lang="ko-KR" altLang="en-US" sz="400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493287" y="41408886"/>
            <a:ext cx="7176965" cy="13234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altLang="ko-KR" b="1" spc="-10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KAMPRS 2016</a:t>
            </a:r>
            <a:endParaRPr lang="ko-KR" altLang="en-US" b="1" spc="-10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2847</TotalTime>
  <Words>171</Words>
  <Application>Microsoft Office PowerPoint</Application>
  <PresentationFormat>사용자 지정</PresentationFormat>
  <Paragraphs>173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Admin-15</dc:creator>
  <cp:lastModifiedBy>Registered User</cp:lastModifiedBy>
  <cp:revision>66</cp:revision>
  <cp:lastPrinted>2012-10-23T03:20:46Z</cp:lastPrinted>
  <dcterms:created xsi:type="dcterms:W3CDTF">2012-10-12T00:16:25Z</dcterms:created>
  <dcterms:modified xsi:type="dcterms:W3CDTF">2016-10-11T01:33:05Z</dcterms:modified>
</cp:coreProperties>
</file>